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2" r:id="rId5"/>
    <p:sldId id="261" r:id="rId6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DC63F"/>
    <a:srgbClr val="70AD47"/>
    <a:srgbClr val="FF495D"/>
    <a:srgbClr val="7F3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5" autoAdjust="0"/>
    <p:restoredTop sz="95884" autoAdjust="0"/>
  </p:normalViewPr>
  <p:slideViewPr>
    <p:cSldViewPr snapToGrid="0" snapToObjects="1" showGuides="1">
      <p:cViewPr>
        <p:scale>
          <a:sx n="107" d="100"/>
          <a:sy n="107" d="100"/>
        </p:scale>
        <p:origin x="576" y="5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8DE1164-A906-456A-BF62-E40C94A5F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5C717F-CC80-427F-B87D-466D3B92C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1D7643-090B-4087-891C-940FD30A5AFB}" type="datetime1">
              <a:rPr lang="nl-NL" smtClean="0"/>
              <a:t>14-01-2022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E63C3B-0FC7-4C38-83B7-95D3C2D325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D045E-26C4-40D0-AB25-63A2BDDA6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29CFF6E-0169-4BED-B96C-938C0CBEAB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08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47BC-8EAF-41F5-B54E-97BFEE5D1A3D}" type="datetime1">
              <a:rPr lang="nl-NL" smtClean="0"/>
              <a:pPr/>
              <a:t>14-01-2022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53101-1C98-442D-8B33-867C6E99B49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49509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1D53101-1C98-442D-8B33-867C6E99B49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51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1D53101-1C98-442D-8B33-867C6E99B49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17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afbeelding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5" name="Tijdelijke aanduiding voor afbeelding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</p:txBody>
      </p:sp>
      <p:sp>
        <p:nvSpPr>
          <p:cNvPr id="27" name="Tijdelijke aanduiding voor afbeelding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8" name="Tijdelijke aanduiding voor afbeelding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noProof="0"/>
          </a:p>
        </p:txBody>
      </p:sp>
      <p:sp>
        <p:nvSpPr>
          <p:cNvPr id="29" name="Tijdelijke aanduiding voor afbeelding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0" name="Tijdelijke aanduiding voor afbeelding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1" name="Tijdelijke aanduiding voor afbeelding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2" name="Tijdelijke aanduiding voor afbeelding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</p:txBody>
      </p:sp>
      <p:sp>
        <p:nvSpPr>
          <p:cNvPr id="33" name="Tijdelijke aanduiding voor afbeelding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4" name="Tijdelijke aanduiding voor afbeelding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676743"/>
            <a:ext cx="4297680" cy="1097280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770588"/>
              </a:avLst>
            </a:prstTxWarp>
          </a:bodyPr>
          <a:lstStyle>
            <a:lvl1pPr algn="ctr">
              <a:defRPr lang="en-US" sz="4800" dirty="0">
                <a:latin typeface="+mj-lt"/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nl-NL" noProof="0"/>
              <a:t>Stamboom</a:t>
            </a:r>
          </a:p>
        </p:txBody>
      </p:sp>
      <p:sp>
        <p:nvSpPr>
          <p:cNvPr id="43" name="Tijdelijke aanduiding voor afbeelding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4" name="Tijdelijke aanduiding voor afbeelding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7" name="Tijdelijke aanduiding voor afbeelding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8" name="Tijdelijke aanduiding voor afbeelding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51" name="Tijdelijke aanduiding voor afbeelding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52" name="Tijdelijke aanduiding voor afbeelding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6" name="Tijdelijke aanduiding voor tekst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9" name="Tijdelijke aanduiding voor tekst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Voornaam, Achternaam</a:t>
            </a:r>
          </a:p>
        </p:txBody>
      </p:sp>
      <p:sp>
        <p:nvSpPr>
          <p:cNvPr id="41" name="Tijdelijke aanduiding voor tekst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42" name="Tijdelijke aanduiding voor tekst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45" name="Tijdelijke aanduiding voor tekst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46" name="Tijdelijke aanduiding voor tekst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49" name="Tijdelijke aanduiding voor tekst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50" name="Tijdelijke aanduiding voor tekst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</p:spTree>
    <p:extLst>
      <p:ext uri="{BB962C8B-B14F-4D97-AF65-F5344CB8AC3E}">
        <p14:creationId xmlns:p14="http://schemas.microsoft.com/office/powerpoint/2010/main" val="421045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1_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afbeelding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5" name="Tijdelijke aanduiding voor afbeelding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</p:txBody>
      </p:sp>
      <p:sp>
        <p:nvSpPr>
          <p:cNvPr id="27" name="Tijdelijke aanduiding voor afbeelding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8" name="Tijdelijke aanduiding voor afbeelding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noProof="0"/>
          </a:p>
        </p:txBody>
      </p:sp>
      <p:sp>
        <p:nvSpPr>
          <p:cNvPr id="29" name="Tijdelijke aanduiding voor afbeelding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0" name="Tijdelijke aanduiding voor afbeelding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1" name="Tijdelijke aanduiding voor afbeelding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2" name="Tijdelijke aanduiding voor afbeelding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</p:txBody>
      </p:sp>
      <p:sp>
        <p:nvSpPr>
          <p:cNvPr id="33" name="Tijdelijke aanduiding voor afbeelding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4" name="Tijdelijke aanduiding voor afbeelding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676743"/>
            <a:ext cx="4297680" cy="1097280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770588"/>
              </a:avLst>
            </a:prstTxWarp>
          </a:bodyPr>
          <a:lstStyle>
            <a:lvl1pPr algn="ctr">
              <a:defRPr lang="en-US" sz="4800" dirty="0">
                <a:latin typeface="+mj-lt"/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nl-NL" noProof="0"/>
              <a:t>Stamboom</a:t>
            </a:r>
          </a:p>
        </p:txBody>
      </p:sp>
      <p:sp>
        <p:nvSpPr>
          <p:cNvPr id="43" name="Tijdelijke aanduiding voor afbeelding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4" name="Tijdelijke aanduiding voor afbeelding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7" name="Tijdelijke aanduiding voor afbeelding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8" name="Tijdelijke aanduiding voor afbeelding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51" name="Tijdelijke aanduiding voor afbeelding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52" name="Tijdelijke aanduiding voor afbeelding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6" name="Tijdelijke aanduiding voor tekst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19" name="Tijdelijke aanduiding voor tekst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Voornaam, Achternaam</a:t>
            </a:r>
          </a:p>
        </p:txBody>
      </p:sp>
      <p:sp>
        <p:nvSpPr>
          <p:cNvPr id="41" name="Tijdelijke aanduiding voor tekst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42" name="Tijdelijke aanduiding voor tekst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45" name="Tijdelijke aanduiding voor tekst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46" name="Tijdelijke aanduiding voor tekst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49" name="Tijdelijke aanduiding voor tekst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50" name="Tijdelijke aanduiding voor tekst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</p:spTree>
    <p:extLst>
      <p:ext uri="{BB962C8B-B14F-4D97-AF65-F5344CB8AC3E}">
        <p14:creationId xmlns:p14="http://schemas.microsoft.com/office/powerpoint/2010/main" val="258815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Afbeelding 53">
            <a:extLst>
              <a:ext uri="{FF2B5EF4-FFF2-40B4-BE49-F238E27FC236}">
                <a16:creationId xmlns:a16="http://schemas.microsoft.com/office/drawing/2014/main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Tijdelijke aanduiding voor afbeelding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5" name="Tijdelijke aanduiding voor afbeelding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</p:txBody>
      </p:sp>
      <p:sp>
        <p:nvSpPr>
          <p:cNvPr id="27" name="Tijdelijke aanduiding voor afbeelding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8" name="Tijdelijke aanduiding voor afbeelding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noProof="0"/>
          </a:p>
        </p:txBody>
      </p:sp>
      <p:sp>
        <p:nvSpPr>
          <p:cNvPr id="29" name="Tijdelijke aanduiding voor afbeelding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0" name="Tijdelijke aanduiding voor afbeelding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1" name="Tijdelijke aanduiding voor afbeelding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2" name="Tijdelijke aanduiding voor afbeelding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</p:txBody>
      </p:sp>
      <p:sp>
        <p:nvSpPr>
          <p:cNvPr id="33" name="Tijdelijke aanduiding voor afbeelding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4" name="Tijdelijke aanduiding voor afbeelding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3" name="Tijdelijke aanduiding voor afbeelding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4" name="Tijdelijke aanduiding voor afbeelding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7" name="Tijdelijke aanduiding voor afbeelding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8" name="Tijdelijke aanduiding voor afbeelding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51" name="Tijdelijke aanduiding voor afbeelding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52" name="Tijdelijke aanduiding voor afbeelding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71658C5-19AF-4694-BE2E-CD06317F2EA7}"/>
              </a:ext>
            </a:extLst>
          </p:cNvPr>
          <p:cNvSpPr txBox="1"/>
          <p:nvPr userDrawn="1"/>
        </p:nvSpPr>
        <p:spPr>
          <a:xfrm>
            <a:off x="164592" y="267348"/>
            <a:ext cx="3084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-NL" sz="1400" b="1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Zo voeg je foto's van jouw familieleden toe: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4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Klik op het fotopictogram in het midden van de tijdelijke aanduiding voor de afbeelding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4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Blader naar afbeeldingen en selecteer de gewenste foto.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519A57F7-0FF8-4BB6-9DE7-FA5CB5100FCE}"/>
              </a:ext>
            </a:extLst>
          </p:cNvPr>
          <p:cNvSpPr txBox="1"/>
          <p:nvPr userDrawn="1"/>
        </p:nvSpPr>
        <p:spPr>
          <a:xfrm>
            <a:off x="8937445" y="267348"/>
            <a:ext cx="3254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-NL" sz="1400" b="1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Zo wijzigt u de namen van uw familieleden: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4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Klik op de tijdelijke aanduiding voor de naam onder de ingevoegde foto.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4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Typ de gewenste naam.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0558E-1F76-42BE-83C1-B13836598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716101"/>
            <a:ext cx="4297680" cy="1097280"/>
          </a:xfrm>
          <a:prstGeom prst="rect">
            <a:avLst/>
          </a:prstGeom>
        </p:spPr>
        <p:txBody>
          <a:bodyPr rtlCol="0">
            <a:prstTxWarp prst="textArchUp">
              <a:avLst>
                <a:gd name="adj" fmla="val 10824240"/>
              </a:avLst>
            </a:prstTxWarp>
          </a:bodyPr>
          <a:lstStyle>
            <a:lvl1pPr algn="ctr">
              <a:defRPr sz="4800"/>
            </a:lvl1pPr>
          </a:lstStyle>
          <a:p>
            <a:pPr rtl="0"/>
            <a:r>
              <a:rPr lang="nl-NL" noProof="0"/>
              <a:t>STAMBOOM</a:t>
            </a:r>
          </a:p>
        </p:txBody>
      </p:sp>
      <p:sp>
        <p:nvSpPr>
          <p:cNvPr id="56" name="Tijdelijke aanduiding voor tekst 7">
            <a:extLst>
              <a:ext uri="{FF2B5EF4-FFF2-40B4-BE49-F238E27FC236}">
                <a16:creationId xmlns:a16="http://schemas.microsoft.com/office/drawing/2014/main" id="{6D90E1A4-3DFE-4E1B-9636-24A0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57" name="Tijdelijke aanduiding voor tekst 7">
            <a:extLst>
              <a:ext uri="{FF2B5EF4-FFF2-40B4-BE49-F238E27FC236}">
                <a16:creationId xmlns:a16="http://schemas.microsoft.com/office/drawing/2014/main" id="{A471EA61-CA38-40E4-A0C3-C0D324960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58" name="Tijdelijke aanduiding voor tekst 7">
            <a:extLst>
              <a:ext uri="{FF2B5EF4-FFF2-40B4-BE49-F238E27FC236}">
                <a16:creationId xmlns:a16="http://schemas.microsoft.com/office/drawing/2014/main" id="{61F03E66-AAAD-40BE-9ACC-C6C9CBDBE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59" name="Tijdelijke aanduiding voor tekst 7">
            <a:extLst>
              <a:ext uri="{FF2B5EF4-FFF2-40B4-BE49-F238E27FC236}">
                <a16:creationId xmlns:a16="http://schemas.microsoft.com/office/drawing/2014/main" id="{B00C47C6-7601-46C7-B4FF-38CBA7E32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0" name="Tijdelijke aanduiding voor tekst 7">
            <a:extLst>
              <a:ext uri="{FF2B5EF4-FFF2-40B4-BE49-F238E27FC236}">
                <a16:creationId xmlns:a16="http://schemas.microsoft.com/office/drawing/2014/main" id="{C55896EE-26CE-45BF-8CCB-871C0CD34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1" name="Tijdelijke aanduiding voor tekst 7">
            <a:extLst>
              <a:ext uri="{FF2B5EF4-FFF2-40B4-BE49-F238E27FC236}">
                <a16:creationId xmlns:a16="http://schemas.microsoft.com/office/drawing/2014/main" id="{01370381-C7FB-464A-A214-6C515CEA0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2" name="Tijdelijke aanduiding voor tekst 7">
            <a:extLst>
              <a:ext uri="{FF2B5EF4-FFF2-40B4-BE49-F238E27FC236}">
                <a16:creationId xmlns:a16="http://schemas.microsoft.com/office/drawing/2014/main" id="{22D0D3D8-B94B-4800-83C2-E03D7C55D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3" name="Tijdelijke aanduiding voor tekst 7">
            <a:extLst>
              <a:ext uri="{FF2B5EF4-FFF2-40B4-BE49-F238E27FC236}">
                <a16:creationId xmlns:a16="http://schemas.microsoft.com/office/drawing/2014/main" id="{0087AEFB-B614-4D9E-A6B2-9A5354840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4" name="Tijdelijke aanduiding voor tekst 7">
            <a:extLst>
              <a:ext uri="{FF2B5EF4-FFF2-40B4-BE49-F238E27FC236}">
                <a16:creationId xmlns:a16="http://schemas.microsoft.com/office/drawing/2014/main" id="{5D745A9F-D651-4493-8378-C45AFEB3F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5" name="Tijdelijke aanduiding voor tekst 7">
            <a:extLst>
              <a:ext uri="{FF2B5EF4-FFF2-40B4-BE49-F238E27FC236}">
                <a16:creationId xmlns:a16="http://schemas.microsoft.com/office/drawing/2014/main" id="{DB51E72C-2330-4F8A-8F56-7DFD7C8F6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7" name="Tijdelijke aanduiding voor tekst 7">
            <a:extLst>
              <a:ext uri="{FF2B5EF4-FFF2-40B4-BE49-F238E27FC236}">
                <a16:creationId xmlns:a16="http://schemas.microsoft.com/office/drawing/2014/main" id="{B6C4D071-665E-4D6B-B866-18453E79C6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8" name="Tijdelijke aanduiding voor tekst 7">
            <a:extLst>
              <a:ext uri="{FF2B5EF4-FFF2-40B4-BE49-F238E27FC236}">
                <a16:creationId xmlns:a16="http://schemas.microsoft.com/office/drawing/2014/main" id="{4B456AFC-442D-40C0-B26D-C34C3AC58D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9" name="Tijdelijke aanduiding voor tekst 7">
            <a:extLst>
              <a:ext uri="{FF2B5EF4-FFF2-40B4-BE49-F238E27FC236}">
                <a16:creationId xmlns:a16="http://schemas.microsoft.com/office/drawing/2014/main" id="{D4FF6BB3-C761-4B20-88A9-4C8FB5C8149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70" name="Tijdelijke aanduiding voor tekst 7">
            <a:extLst>
              <a:ext uri="{FF2B5EF4-FFF2-40B4-BE49-F238E27FC236}">
                <a16:creationId xmlns:a16="http://schemas.microsoft.com/office/drawing/2014/main" id="{6E2B4C30-A2B4-4252-B459-03B2D9A627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71" name="Tijdelijke aanduiding voor tekst 7">
            <a:extLst>
              <a:ext uri="{FF2B5EF4-FFF2-40B4-BE49-F238E27FC236}">
                <a16:creationId xmlns:a16="http://schemas.microsoft.com/office/drawing/2014/main" id="{31EA8C32-A744-42EE-8C77-9CE25E7F19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72" name="Tijdelijke aanduiding voor tekst 7">
            <a:extLst>
              <a:ext uri="{FF2B5EF4-FFF2-40B4-BE49-F238E27FC236}">
                <a16:creationId xmlns:a16="http://schemas.microsoft.com/office/drawing/2014/main" id="{775E73C2-8E2B-4AFD-9B86-F0A4823214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73" name="Tijdelijke aanduiding voor tekst 7">
            <a:extLst>
              <a:ext uri="{FF2B5EF4-FFF2-40B4-BE49-F238E27FC236}">
                <a16:creationId xmlns:a16="http://schemas.microsoft.com/office/drawing/2014/main" id="{20323DBF-F25B-4FD7-B467-CF6AFDCCF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Voornaam, Achternaam</a:t>
            </a:r>
          </a:p>
        </p:txBody>
      </p:sp>
    </p:spTree>
    <p:extLst>
      <p:ext uri="{BB962C8B-B14F-4D97-AF65-F5344CB8AC3E}">
        <p14:creationId xmlns:p14="http://schemas.microsoft.com/office/powerpoint/2010/main" val="74323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1_Instruc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Afbeelding 53">
            <a:extLst>
              <a:ext uri="{FF2B5EF4-FFF2-40B4-BE49-F238E27FC236}">
                <a16:creationId xmlns:a16="http://schemas.microsoft.com/office/drawing/2014/main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Tijdelijke aanduiding voor afbeelding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5" name="Tijdelijke aanduiding voor afbeelding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</p:txBody>
      </p:sp>
      <p:sp>
        <p:nvSpPr>
          <p:cNvPr id="27" name="Tijdelijke aanduiding voor afbeelding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28" name="Tijdelijke aanduiding voor afbeelding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noProof="0"/>
          </a:p>
        </p:txBody>
      </p:sp>
      <p:sp>
        <p:nvSpPr>
          <p:cNvPr id="29" name="Tijdelijke aanduiding voor afbeelding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0" name="Tijdelijke aanduiding voor afbeelding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1" name="Tijdelijke aanduiding voor afbeelding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2" name="Tijdelijke aanduiding voor afbeelding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</p:txBody>
      </p:sp>
      <p:sp>
        <p:nvSpPr>
          <p:cNvPr id="33" name="Tijdelijke aanduiding voor afbeelding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34" name="Tijdelijke aanduiding voor afbeelding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3" name="Tijdelijke aanduiding voor afbeelding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4" name="Tijdelijke aanduiding voor afbeelding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7" name="Tijdelijke aanduiding voor afbeelding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8" name="Tijdelijke aanduiding voor afbeelding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51" name="Tijdelijke aanduiding voor afbeelding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52" name="Tijdelijke aanduiding voor afbeelding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Afbeelding</a:t>
            </a:r>
          </a:p>
          <a:p>
            <a:pPr rtl="0"/>
            <a:endParaRPr lang="nl-NL" noProof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71658C5-19AF-4694-BE2E-CD06317F2EA7}"/>
              </a:ext>
            </a:extLst>
          </p:cNvPr>
          <p:cNvSpPr txBox="1"/>
          <p:nvPr userDrawn="1"/>
        </p:nvSpPr>
        <p:spPr>
          <a:xfrm>
            <a:off x="164592" y="267348"/>
            <a:ext cx="3084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-NL" sz="1400" b="1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Zo voeg je foto's van jouw familieleden toe: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4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Klik op het fotopictogram in het midden van de tijdelijke aanduiding voor de afbeelding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4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Blader naar afbeeldingen en selecteer de gewenste foto.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519A57F7-0FF8-4BB6-9DE7-FA5CB5100FCE}"/>
              </a:ext>
            </a:extLst>
          </p:cNvPr>
          <p:cNvSpPr txBox="1"/>
          <p:nvPr userDrawn="1"/>
        </p:nvSpPr>
        <p:spPr>
          <a:xfrm>
            <a:off x="8937445" y="267348"/>
            <a:ext cx="3254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l-NL" sz="1400" b="1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Zo wijzigt u de namen van uw familieleden: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4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Klik op de tijdelijke aanduiding voor de naam onder de ingevoegde foto.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l-NL" sz="14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Typ de gewenste naam.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0558E-1F76-42BE-83C1-B13836598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716101"/>
            <a:ext cx="4297680" cy="1097280"/>
          </a:xfrm>
          <a:prstGeom prst="rect">
            <a:avLst/>
          </a:prstGeom>
        </p:spPr>
        <p:txBody>
          <a:bodyPr rtlCol="0">
            <a:prstTxWarp prst="textArchUp">
              <a:avLst>
                <a:gd name="adj" fmla="val 10824240"/>
              </a:avLst>
            </a:prstTxWarp>
          </a:bodyPr>
          <a:lstStyle>
            <a:lvl1pPr algn="ctr">
              <a:defRPr sz="4800"/>
            </a:lvl1pPr>
          </a:lstStyle>
          <a:p>
            <a:pPr rtl="0"/>
            <a:r>
              <a:rPr lang="nl-NL" noProof="0"/>
              <a:t>STAMBOOM</a:t>
            </a:r>
          </a:p>
        </p:txBody>
      </p:sp>
      <p:sp>
        <p:nvSpPr>
          <p:cNvPr id="56" name="Tijdelijke aanduiding voor tekst 7">
            <a:extLst>
              <a:ext uri="{FF2B5EF4-FFF2-40B4-BE49-F238E27FC236}">
                <a16:creationId xmlns:a16="http://schemas.microsoft.com/office/drawing/2014/main" id="{6D90E1A4-3DFE-4E1B-9636-24A0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57" name="Tijdelijke aanduiding voor tekst 7">
            <a:extLst>
              <a:ext uri="{FF2B5EF4-FFF2-40B4-BE49-F238E27FC236}">
                <a16:creationId xmlns:a16="http://schemas.microsoft.com/office/drawing/2014/main" id="{A471EA61-CA38-40E4-A0C3-C0D324960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58" name="Tijdelijke aanduiding voor tekst 7">
            <a:extLst>
              <a:ext uri="{FF2B5EF4-FFF2-40B4-BE49-F238E27FC236}">
                <a16:creationId xmlns:a16="http://schemas.microsoft.com/office/drawing/2014/main" id="{61F03E66-AAAD-40BE-9ACC-C6C9CBDBE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59" name="Tijdelijke aanduiding voor tekst 7">
            <a:extLst>
              <a:ext uri="{FF2B5EF4-FFF2-40B4-BE49-F238E27FC236}">
                <a16:creationId xmlns:a16="http://schemas.microsoft.com/office/drawing/2014/main" id="{B00C47C6-7601-46C7-B4FF-38CBA7E32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0" name="Tijdelijke aanduiding voor tekst 7">
            <a:extLst>
              <a:ext uri="{FF2B5EF4-FFF2-40B4-BE49-F238E27FC236}">
                <a16:creationId xmlns:a16="http://schemas.microsoft.com/office/drawing/2014/main" id="{C55896EE-26CE-45BF-8CCB-871C0CD34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1" name="Tijdelijke aanduiding voor tekst 7">
            <a:extLst>
              <a:ext uri="{FF2B5EF4-FFF2-40B4-BE49-F238E27FC236}">
                <a16:creationId xmlns:a16="http://schemas.microsoft.com/office/drawing/2014/main" id="{01370381-C7FB-464A-A214-6C515CEA0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2" name="Tijdelijke aanduiding voor tekst 7">
            <a:extLst>
              <a:ext uri="{FF2B5EF4-FFF2-40B4-BE49-F238E27FC236}">
                <a16:creationId xmlns:a16="http://schemas.microsoft.com/office/drawing/2014/main" id="{22D0D3D8-B94B-4800-83C2-E03D7C55D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3" name="Tijdelijke aanduiding voor tekst 7">
            <a:extLst>
              <a:ext uri="{FF2B5EF4-FFF2-40B4-BE49-F238E27FC236}">
                <a16:creationId xmlns:a16="http://schemas.microsoft.com/office/drawing/2014/main" id="{0087AEFB-B614-4D9E-A6B2-9A5354840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4" name="Tijdelijke aanduiding voor tekst 7">
            <a:extLst>
              <a:ext uri="{FF2B5EF4-FFF2-40B4-BE49-F238E27FC236}">
                <a16:creationId xmlns:a16="http://schemas.microsoft.com/office/drawing/2014/main" id="{5D745A9F-D651-4493-8378-C45AFEB3F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5" name="Tijdelijke aanduiding voor tekst 7">
            <a:extLst>
              <a:ext uri="{FF2B5EF4-FFF2-40B4-BE49-F238E27FC236}">
                <a16:creationId xmlns:a16="http://schemas.microsoft.com/office/drawing/2014/main" id="{DB51E72C-2330-4F8A-8F56-7DFD7C8F6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7" name="Tijdelijke aanduiding voor tekst 7">
            <a:extLst>
              <a:ext uri="{FF2B5EF4-FFF2-40B4-BE49-F238E27FC236}">
                <a16:creationId xmlns:a16="http://schemas.microsoft.com/office/drawing/2014/main" id="{B6C4D071-665E-4D6B-B866-18453E79C6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8" name="Tijdelijke aanduiding voor tekst 7">
            <a:extLst>
              <a:ext uri="{FF2B5EF4-FFF2-40B4-BE49-F238E27FC236}">
                <a16:creationId xmlns:a16="http://schemas.microsoft.com/office/drawing/2014/main" id="{4B456AFC-442D-40C0-B26D-C34C3AC58D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69" name="Tijdelijke aanduiding voor tekst 7">
            <a:extLst>
              <a:ext uri="{FF2B5EF4-FFF2-40B4-BE49-F238E27FC236}">
                <a16:creationId xmlns:a16="http://schemas.microsoft.com/office/drawing/2014/main" id="{D4FF6BB3-C761-4B20-88A9-4C8FB5C8149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70" name="Tijdelijke aanduiding voor tekst 7">
            <a:extLst>
              <a:ext uri="{FF2B5EF4-FFF2-40B4-BE49-F238E27FC236}">
                <a16:creationId xmlns:a16="http://schemas.microsoft.com/office/drawing/2014/main" id="{6E2B4C30-A2B4-4252-B459-03B2D9A627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71" name="Tijdelijke aanduiding voor tekst 7">
            <a:extLst>
              <a:ext uri="{FF2B5EF4-FFF2-40B4-BE49-F238E27FC236}">
                <a16:creationId xmlns:a16="http://schemas.microsoft.com/office/drawing/2014/main" id="{31EA8C32-A744-42EE-8C77-9CE25E7F19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72" name="Tijdelijke aanduiding voor tekst 7">
            <a:extLst>
              <a:ext uri="{FF2B5EF4-FFF2-40B4-BE49-F238E27FC236}">
                <a16:creationId xmlns:a16="http://schemas.microsoft.com/office/drawing/2014/main" id="{775E73C2-8E2B-4AFD-9B86-F0A4823214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 Achternaam</a:t>
            </a:r>
          </a:p>
        </p:txBody>
      </p:sp>
      <p:sp>
        <p:nvSpPr>
          <p:cNvPr id="73" name="Tijdelijke aanduiding voor tekst 7">
            <a:extLst>
              <a:ext uri="{FF2B5EF4-FFF2-40B4-BE49-F238E27FC236}">
                <a16:creationId xmlns:a16="http://schemas.microsoft.com/office/drawing/2014/main" id="{20323DBF-F25B-4FD7-B467-CF6AFDCCF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nl-NL" noProof="0"/>
              <a:t>Voornaam, Achternaam</a:t>
            </a:r>
          </a:p>
        </p:txBody>
      </p:sp>
    </p:spTree>
    <p:extLst>
      <p:ext uri="{BB962C8B-B14F-4D97-AF65-F5344CB8AC3E}">
        <p14:creationId xmlns:p14="http://schemas.microsoft.com/office/powerpoint/2010/main" val="1431874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theme" Target="../theme/theme1.xml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 descr="Gras">
            <a:extLst>
              <a:ext uri="{FF2B5EF4-FFF2-40B4-BE49-F238E27FC236}">
                <a16:creationId xmlns:a16="http://schemas.microsoft.com/office/drawing/2014/main" id="{6F0421CE-F662-2B42-9722-C478D2FE60E5}"/>
              </a:ext>
            </a:extLst>
          </p:cNvPr>
          <p:cNvGrpSpPr/>
          <p:nvPr userDrawn="1"/>
        </p:nvGrpSpPr>
        <p:grpSpPr>
          <a:xfrm>
            <a:off x="-4187" y="5028443"/>
            <a:ext cx="12318147" cy="1141065"/>
            <a:chOff x="-4187" y="4889581"/>
            <a:chExt cx="12318147" cy="1380689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52DF809-B924-1945-9906-0B4439B81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1076064">
              <a:off x="-4187" y="4889581"/>
              <a:ext cx="6364818" cy="138068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A28E052-B6C3-374C-95C3-C152542A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23936" flipH="1">
              <a:off x="5949142" y="4889581"/>
              <a:ext cx="6364818" cy="1380688"/>
            </a:xfrm>
            <a:prstGeom prst="rect">
              <a:avLst/>
            </a:prstGeom>
          </p:spPr>
        </p:pic>
      </p:grpSp>
      <p:sp>
        <p:nvSpPr>
          <p:cNvPr id="11" name="Vrije vorm 10">
            <a:extLst>
              <a:ext uri="{FF2B5EF4-FFF2-40B4-BE49-F238E27FC236}">
                <a16:creationId xmlns:a16="http://schemas.microsoft.com/office/drawing/2014/main" id="{BED60887-B706-A740-9391-6F8C91088087}"/>
              </a:ext>
            </a:extLst>
          </p:cNvPr>
          <p:cNvSpPr/>
          <p:nvPr userDrawn="1"/>
        </p:nvSpPr>
        <p:spPr>
          <a:xfrm>
            <a:off x="291830" y="5584974"/>
            <a:ext cx="11712102" cy="1273026"/>
          </a:xfrm>
          <a:custGeom>
            <a:avLst/>
            <a:gdLst>
              <a:gd name="connsiteX0" fmla="*/ 6103932 w 12207864"/>
              <a:gd name="connsiteY0" fmla="*/ 0 h 1492749"/>
              <a:gd name="connsiteX1" fmla="*/ 12199421 w 12207864"/>
              <a:gd name="connsiteY1" fmla="*/ 1478677 h 1492749"/>
              <a:gd name="connsiteX2" fmla="*/ 12207864 w 12207864"/>
              <a:gd name="connsiteY2" fmla="*/ 1492749 h 1492749"/>
              <a:gd name="connsiteX3" fmla="*/ 0 w 12207864"/>
              <a:gd name="connsiteY3" fmla="*/ 1492749 h 1492749"/>
              <a:gd name="connsiteX4" fmla="*/ 8443 w 12207864"/>
              <a:gd name="connsiteY4" fmla="*/ 1478677 h 1492749"/>
              <a:gd name="connsiteX5" fmla="*/ 6103932 w 12207864"/>
              <a:gd name="connsiteY5" fmla="*/ 0 h 149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864" h="1492749">
                <a:moveTo>
                  <a:pt x="6103932" y="0"/>
                </a:moveTo>
                <a:cubicBezTo>
                  <a:pt x="9110658" y="0"/>
                  <a:pt x="11619253" y="634797"/>
                  <a:pt x="12199421" y="1478677"/>
                </a:cubicBezTo>
                <a:lnTo>
                  <a:pt x="12207864" y="1492749"/>
                </a:lnTo>
                <a:lnTo>
                  <a:pt x="0" y="1492749"/>
                </a:lnTo>
                <a:lnTo>
                  <a:pt x="8443" y="1478677"/>
                </a:lnTo>
                <a:cubicBezTo>
                  <a:pt x="588611" y="634797"/>
                  <a:pt x="3097206" y="0"/>
                  <a:pt x="6103932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F1ABDE3C-4934-524C-953C-0B772DD96BE5}"/>
              </a:ext>
            </a:extLst>
          </p:cNvPr>
          <p:cNvGrpSpPr/>
          <p:nvPr userDrawn="1"/>
        </p:nvGrpSpPr>
        <p:grpSpPr>
          <a:xfrm flipH="1">
            <a:off x="3668370" y="2448727"/>
            <a:ext cx="1382730" cy="1107137"/>
            <a:chOff x="7322663" y="2685869"/>
            <a:chExt cx="1547767" cy="1239281"/>
          </a:xfrm>
        </p:grpSpPr>
        <p:sp>
          <p:nvSpPr>
            <p:cNvPr id="13" name="Boog 12">
              <a:extLst>
                <a:ext uri="{FF2B5EF4-FFF2-40B4-BE49-F238E27FC236}">
                  <a16:creationId xmlns:a16="http://schemas.microsoft.com/office/drawing/2014/main" id="{162E81B1-D9E4-0D41-A456-E3ABB194DA6B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4" name="Boog 13">
              <a:extLst>
                <a:ext uri="{FF2B5EF4-FFF2-40B4-BE49-F238E27FC236}">
                  <a16:creationId xmlns:a16="http://schemas.microsoft.com/office/drawing/2014/main" id="{B02198D3-1636-3843-9B9E-CB03AC92417A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D9AC5665-C879-F04B-9964-CD16F8EFE7FC}"/>
              </a:ext>
            </a:extLst>
          </p:cNvPr>
          <p:cNvGrpSpPr/>
          <p:nvPr userDrawn="1"/>
        </p:nvGrpSpPr>
        <p:grpSpPr>
          <a:xfrm>
            <a:off x="7131505" y="2448727"/>
            <a:ext cx="1382730" cy="1107137"/>
            <a:chOff x="7322663" y="2685869"/>
            <a:chExt cx="1547767" cy="1239281"/>
          </a:xfrm>
        </p:grpSpPr>
        <p:sp>
          <p:nvSpPr>
            <p:cNvPr id="16" name="Boog 15">
              <a:extLst>
                <a:ext uri="{FF2B5EF4-FFF2-40B4-BE49-F238E27FC236}">
                  <a16:creationId xmlns:a16="http://schemas.microsoft.com/office/drawing/2014/main" id="{B0F716C0-A185-7A4B-A9D4-0EF04FD32219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7" name="Boog 16">
              <a:extLst>
                <a:ext uri="{FF2B5EF4-FFF2-40B4-BE49-F238E27FC236}">
                  <a16:creationId xmlns:a16="http://schemas.microsoft.com/office/drawing/2014/main" id="{F4EF8FC4-97A7-6F4D-9EE8-68F886FF76A1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18" name="Groep 17" descr="Takken met bladeren">
            <a:extLst>
              <a:ext uri="{FF2B5EF4-FFF2-40B4-BE49-F238E27FC236}">
                <a16:creationId xmlns:a16="http://schemas.microsoft.com/office/drawing/2014/main" id="{CA0F2FFB-AAA8-454D-B14E-F3FA88BBDCF9}"/>
              </a:ext>
            </a:extLst>
          </p:cNvPr>
          <p:cNvGrpSpPr/>
          <p:nvPr userDrawn="1"/>
        </p:nvGrpSpPr>
        <p:grpSpPr>
          <a:xfrm flipH="1">
            <a:off x="6614563" y="94554"/>
            <a:ext cx="3865836" cy="5079242"/>
            <a:chOff x="1702898" y="-2298"/>
            <a:chExt cx="3865836" cy="5079242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C720FD4-6592-7441-B4FD-E30605987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6E545BB3-FBC9-BF45-9DC0-065109FD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B448F81-1AE9-C540-88A7-7DF02EBA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DCFC9A9D-562A-1649-80D1-EE6F74448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D4828BB8-1739-8440-B0E7-D6ABC1AB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01E4AB4F-496B-E548-B252-7CD56B34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16EA781E-CFA9-064E-92CC-B60D95DF0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C9EED5A5-DED3-C64E-9D48-34530A43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FEFDC52-4E6A-8047-BFB8-23B0DC21D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grpSp>
        <p:nvGrpSpPr>
          <p:cNvPr id="28" name="Groep 27" descr="Takken met bladeren">
            <a:extLst>
              <a:ext uri="{FF2B5EF4-FFF2-40B4-BE49-F238E27FC236}">
                <a16:creationId xmlns:a16="http://schemas.microsoft.com/office/drawing/2014/main" id="{C6374749-DAB9-6C4C-BA87-791DA6E97D1E}"/>
              </a:ext>
            </a:extLst>
          </p:cNvPr>
          <p:cNvGrpSpPr/>
          <p:nvPr userDrawn="1"/>
        </p:nvGrpSpPr>
        <p:grpSpPr>
          <a:xfrm>
            <a:off x="1702898" y="94554"/>
            <a:ext cx="3865836" cy="5079242"/>
            <a:chOff x="1702898" y="-2298"/>
            <a:chExt cx="3865836" cy="5079242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91CD6CA3-F5AB-EB46-99B1-4CE2D2A7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DA55C312-DB39-2F49-A4F8-0B2BFE16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C90FC76F-94B3-2049-AC97-3246849A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5583EBDA-766B-5243-8134-B3D4382B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C8D4D4B9-0B55-3943-9783-71403D0A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117CC073-A220-DE4F-8008-15DA67D80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FC84C985-A509-4042-924C-3A96E64CA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0AF9B938-E96B-954D-8522-2784CD38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9E8FE4E8-CFA4-E441-BD54-A1B848CB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pic>
        <p:nvPicPr>
          <p:cNvPr id="38" name="Graphic 37" descr="Boomstam">
            <a:extLst>
              <a:ext uri="{FF2B5EF4-FFF2-40B4-BE49-F238E27FC236}">
                <a16:creationId xmlns:a16="http://schemas.microsoft.com/office/drawing/2014/main" id="{A6F7C0FC-4CED-1F47-8A05-CDFF977971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5795" y="3759336"/>
            <a:ext cx="5362752" cy="3154559"/>
          </a:xfrm>
          <a:prstGeom prst="rect">
            <a:avLst/>
          </a:prstGeom>
        </p:spPr>
      </p:pic>
      <p:sp>
        <p:nvSpPr>
          <p:cNvPr id="50" name="Boog 49">
            <a:extLst>
              <a:ext uri="{FF2B5EF4-FFF2-40B4-BE49-F238E27FC236}">
                <a16:creationId xmlns:a16="http://schemas.microsoft.com/office/drawing/2014/main" id="{07B8F9A2-F1FA-094F-966D-FDAF93068F15}"/>
              </a:ext>
            </a:extLst>
          </p:cNvPr>
          <p:cNvSpPr/>
          <p:nvPr userDrawn="1"/>
        </p:nvSpPr>
        <p:spPr>
          <a:xfrm rot="8100000">
            <a:off x="5355387" y="1801093"/>
            <a:ext cx="1519689" cy="1519689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1" name="Boog 50">
            <a:extLst>
              <a:ext uri="{FF2B5EF4-FFF2-40B4-BE49-F238E27FC236}">
                <a16:creationId xmlns:a16="http://schemas.microsoft.com/office/drawing/2014/main" id="{9BDAE6C9-0FC1-BA45-8894-A2D0EB925EF0}"/>
              </a:ext>
            </a:extLst>
          </p:cNvPr>
          <p:cNvSpPr/>
          <p:nvPr userDrawn="1"/>
        </p:nvSpPr>
        <p:spPr>
          <a:xfrm rot="8100000">
            <a:off x="692659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2" name="Boog 51">
            <a:extLst>
              <a:ext uri="{FF2B5EF4-FFF2-40B4-BE49-F238E27FC236}">
                <a16:creationId xmlns:a16="http://schemas.microsoft.com/office/drawing/2014/main" id="{BB34D11A-B4B7-3C4E-B410-B16C2BB333B5}"/>
              </a:ext>
            </a:extLst>
          </p:cNvPr>
          <p:cNvSpPr/>
          <p:nvPr userDrawn="1"/>
        </p:nvSpPr>
        <p:spPr>
          <a:xfrm rot="8100000">
            <a:off x="490036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4" name="Afbeelding 53" descr="Hart">
            <a:extLst>
              <a:ext uri="{FF2B5EF4-FFF2-40B4-BE49-F238E27FC236}">
                <a16:creationId xmlns:a16="http://schemas.microsoft.com/office/drawing/2014/main" id="{BD56128B-BF40-9943-A97F-75762114290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2309" y="2358830"/>
            <a:ext cx="914400" cy="914400"/>
          </a:xfrm>
          <a:prstGeom prst="rect">
            <a:avLst/>
          </a:prstGeom>
        </p:spPr>
      </p:pic>
      <p:grpSp>
        <p:nvGrpSpPr>
          <p:cNvPr id="55" name="Groep 54" descr="Gras">
            <a:extLst>
              <a:ext uri="{FF2B5EF4-FFF2-40B4-BE49-F238E27FC236}">
                <a16:creationId xmlns:a16="http://schemas.microsoft.com/office/drawing/2014/main" id="{3284BA97-1E28-A84C-BF91-4E8C011BA258}"/>
              </a:ext>
            </a:extLst>
          </p:cNvPr>
          <p:cNvGrpSpPr/>
          <p:nvPr userDrawn="1"/>
        </p:nvGrpSpPr>
        <p:grpSpPr>
          <a:xfrm>
            <a:off x="0" y="5421220"/>
            <a:ext cx="12278803" cy="1441448"/>
            <a:chOff x="0" y="5421220"/>
            <a:chExt cx="12278803" cy="1441448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2356C295-099B-7F47-8CAB-EF8B13F5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0" y="5421220"/>
              <a:ext cx="6644919" cy="1441448"/>
            </a:xfrm>
            <a:prstGeom prst="rect">
              <a:avLst/>
            </a:prstGeom>
          </p:spPr>
        </p:pic>
        <p:pic>
          <p:nvPicPr>
            <p:cNvPr id="57" name="Graphic 56" descr="Gras">
              <a:extLst>
                <a:ext uri="{FF2B5EF4-FFF2-40B4-BE49-F238E27FC236}">
                  <a16:creationId xmlns:a16="http://schemas.microsoft.com/office/drawing/2014/main" id="{043E706D-19F5-5540-AA59-8F55C5AF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633884" y="5421220"/>
              <a:ext cx="6644919" cy="144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27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el 139">
            <a:extLst>
              <a:ext uri="{FF2B5EF4-FFF2-40B4-BE49-F238E27FC236}">
                <a16:creationId xmlns:a16="http://schemas.microsoft.com/office/drawing/2014/main" id="{B07BD10D-A5FC-453B-B98A-97AA8332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Stamboom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13D278CE-70C7-2241-A38E-5552BBE3A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</a:pPr>
            <a:endParaRPr lang="nl-NL" sz="1400" dirty="0"/>
          </a:p>
        </p:txBody>
      </p:sp>
      <p:sp>
        <p:nvSpPr>
          <p:cNvPr id="38" name="Tijdelijke aanduiding voor tekst 37">
            <a:extLst>
              <a:ext uri="{FF2B5EF4-FFF2-40B4-BE49-F238E27FC236}">
                <a16:creationId xmlns:a16="http://schemas.microsoft.com/office/drawing/2014/main" id="{25722CFF-F2B8-CE41-B11F-4C308FF9E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Voornaam </a:t>
            </a:r>
          </a:p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Achternaam</a:t>
            </a:r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8304ABF2-1EDB-0C4D-9EA2-6549D03CB6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Voornaam </a:t>
            </a:r>
          </a:p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Achternaam</a:t>
            </a:r>
          </a:p>
        </p:txBody>
      </p:sp>
      <p:sp>
        <p:nvSpPr>
          <p:cNvPr id="40" name="Tijdelijke aanduiding voor tekst 39">
            <a:extLst>
              <a:ext uri="{FF2B5EF4-FFF2-40B4-BE49-F238E27FC236}">
                <a16:creationId xmlns:a16="http://schemas.microsoft.com/office/drawing/2014/main" id="{8C0627DE-B70B-D541-8B5C-5A3758689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Voornaam</a:t>
            </a:r>
          </a:p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Achternaam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B81FF7FA-D59B-CA46-9665-409E404A3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Voornaam</a:t>
            </a:r>
          </a:p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Achternaam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0D19E550-02B7-9843-86A5-4BF71D4C1A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Voornaam </a:t>
            </a:r>
          </a:p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Achternaam</a:t>
            </a:r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958EDBB5-D1AE-0F4A-91BA-CC9C11CBAC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6252" y="1805323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Voornaam</a:t>
            </a:r>
          </a:p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Achternaam</a:t>
            </a:r>
          </a:p>
        </p:txBody>
      </p:sp>
      <p:sp>
        <p:nvSpPr>
          <p:cNvPr id="44" name="Tijdelijke aanduiding voor tekst 43">
            <a:extLst>
              <a:ext uri="{FF2B5EF4-FFF2-40B4-BE49-F238E27FC236}">
                <a16:creationId xmlns:a16="http://schemas.microsoft.com/office/drawing/2014/main" id="{3467541C-387C-1549-B21C-999820CC01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0905" y="1805323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Voornaam</a:t>
            </a:r>
          </a:p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Achternaam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9008FBF5-1993-8E42-85FE-DCAD7CB9CC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4252" y="1798570"/>
            <a:ext cx="731520" cy="502920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nl-NL" sz="1400" dirty="0"/>
              <a:t>Voornaam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nl-NL" sz="1400" dirty="0"/>
              <a:t>Achternaam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8362EEFD-FA35-4740-809E-3124E8AA9C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67574" y="1805323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Voornaam</a:t>
            </a:r>
          </a:p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sz="1400" dirty="0"/>
              <a:t>Achternaam</a:t>
            </a:r>
          </a:p>
        </p:txBody>
      </p:sp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2ACAD5B0-D41A-8E40-B75A-8246E4B256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</a:pPr>
            <a:endParaRPr lang="nl-NL" sz="1400" dirty="0"/>
          </a:p>
        </p:txBody>
      </p:sp>
      <p:sp>
        <p:nvSpPr>
          <p:cNvPr id="53" name="Tijdelijke aanduiding voor tekst 52">
            <a:extLst>
              <a:ext uri="{FF2B5EF4-FFF2-40B4-BE49-F238E27FC236}">
                <a16:creationId xmlns:a16="http://schemas.microsoft.com/office/drawing/2014/main" id="{0EDA6E88-B812-A444-A217-DFA2138D06E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</a:pPr>
            <a:endParaRPr lang="nl-NL" sz="1400" dirty="0"/>
          </a:p>
        </p:txBody>
      </p:sp>
      <p:sp>
        <p:nvSpPr>
          <p:cNvPr id="58" name="Tijdelijke aanduiding voor tekst 57">
            <a:extLst>
              <a:ext uri="{FF2B5EF4-FFF2-40B4-BE49-F238E27FC236}">
                <a16:creationId xmlns:a16="http://schemas.microsoft.com/office/drawing/2014/main" id="{B370CD3D-1EFF-334F-A335-6BE2A946FA8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</a:pPr>
            <a:endParaRPr lang="nl-NL" sz="1400" dirty="0"/>
          </a:p>
        </p:txBody>
      </p:sp>
      <p:sp>
        <p:nvSpPr>
          <p:cNvPr id="59" name="Tijdelijke aanduiding voor tekst 58">
            <a:extLst>
              <a:ext uri="{FF2B5EF4-FFF2-40B4-BE49-F238E27FC236}">
                <a16:creationId xmlns:a16="http://schemas.microsoft.com/office/drawing/2014/main" id="{00CC811B-7399-D640-8A35-4ACD5ACBC8D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</a:pPr>
            <a:endParaRPr lang="nl-NL" sz="1400" dirty="0"/>
          </a:p>
        </p:txBody>
      </p:sp>
      <p:sp>
        <p:nvSpPr>
          <p:cNvPr id="60" name="Tijdelijke aanduiding voor tekst 59">
            <a:extLst>
              <a:ext uri="{FF2B5EF4-FFF2-40B4-BE49-F238E27FC236}">
                <a16:creationId xmlns:a16="http://schemas.microsoft.com/office/drawing/2014/main" id="{9B3673CA-21C6-7C4E-995E-401892CA7FD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</a:pPr>
            <a:endParaRPr lang="nl-NL" sz="140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0F39ED1-8C2B-424E-8318-EEE5489C39B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</a:pPr>
            <a:endParaRPr lang="nl-NL" sz="140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B2B517FA-AB9E-FD4E-AE7C-B6DB8C55919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59372" y="1081212"/>
            <a:ext cx="691909" cy="691909"/>
          </a:xfrm>
        </p:spPr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2D8284D1-8631-4D45-8EA5-6CBA880DF17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282008" y="1082867"/>
            <a:ext cx="691909" cy="691909"/>
          </a:xfrm>
        </p:spPr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17B72B7-E987-CB43-9AB2-B7BF29F99DB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03938" y="1076069"/>
            <a:ext cx="691909" cy="691909"/>
          </a:xfrm>
        </p:spPr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7F71946C-B97D-ED46-8415-BD03723A9A9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43025" y="1083621"/>
            <a:ext cx="691909" cy="691909"/>
          </a:xfrm>
        </p:spPr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74EEF42A-5AE2-F84E-8D6E-C86F6505715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7E2275CA-1186-A747-9E59-B99B3A2F82E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CD354B85-DE85-FE46-A175-29530FE076C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B08678A8-C1DB-0F41-AB1A-923C7B4CE1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8912643-B8C5-D44D-8AC7-371B45313A6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74EC8521-2A1A-EB4D-9BF9-05D4F6FD4F9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10C6532B-A970-A744-80C5-20EF9EFAED3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55926B36-271E-F043-B034-00521DE1305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4E42F4A2-DCCE-8641-A85C-F9DF7E2B092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3777A685-A29B-E04D-BE91-B332C82E8B3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6A01CFB1-CE16-AA4B-B2E0-EFF954EB659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8B5478EE-F44D-144C-881D-129294A4333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36" name="Tijdelijke aanduiding voor afbeelding 35">
            <a:extLst>
              <a:ext uri="{FF2B5EF4-FFF2-40B4-BE49-F238E27FC236}">
                <a16:creationId xmlns:a16="http://schemas.microsoft.com/office/drawing/2014/main" id="{9DD216EB-0ED4-B349-83DA-76F77DA9162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71" name="Hart 70">
            <a:extLst>
              <a:ext uri="{FF2B5EF4-FFF2-40B4-BE49-F238E27FC236}">
                <a16:creationId xmlns:a16="http://schemas.microsoft.com/office/drawing/2014/main" id="{9B907BD7-054D-FF44-92B7-F9E87C547CC1}"/>
              </a:ext>
            </a:extLst>
          </p:cNvPr>
          <p:cNvSpPr/>
          <p:nvPr/>
        </p:nvSpPr>
        <p:spPr>
          <a:xfrm>
            <a:off x="4951281" y="1725990"/>
            <a:ext cx="247178" cy="21794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Hart 71">
            <a:extLst>
              <a:ext uri="{FF2B5EF4-FFF2-40B4-BE49-F238E27FC236}">
                <a16:creationId xmlns:a16="http://schemas.microsoft.com/office/drawing/2014/main" id="{06DF9FE2-FA66-6D43-ADF1-FD7F60ADC99D}"/>
              </a:ext>
            </a:extLst>
          </p:cNvPr>
          <p:cNvSpPr/>
          <p:nvPr/>
        </p:nvSpPr>
        <p:spPr>
          <a:xfrm>
            <a:off x="6995847" y="1722524"/>
            <a:ext cx="247178" cy="21794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ijdelijke aanduiding voor tekst 48">
            <a:extLst>
              <a:ext uri="{FF2B5EF4-FFF2-40B4-BE49-F238E27FC236}">
                <a16:creationId xmlns:a16="http://schemas.microsoft.com/office/drawing/2014/main" id="{74DC7397-25E4-CB42-BFC0-4F63975CEDB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68222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Tijdelijke aanduiding voor afbeelding 32">
            <a:extLst>
              <a:ext uri="{FF2B5EF4-FFF2-40B4-BE49-F238E27FC236}">
                <a16:creationId xmlns:a16="http://schemas.microsoft.com/office/drawing/2014/main" id="{EFD2F8C9-5D86-374E-B578-1AF513BAA1B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t="17564" b="1756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386BF7B8-527D-CF45-A2E1-473EBED3204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t="8175" b="81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1" name="Tijdelijke aanduiding voor afbeelding 30">
            <a:extLst>
              <a:ext uri="{FF2B5EF4-FFF2-40B4-BE49-F238E27FC236}">
                <a16:creationId xmlns:a16="http://schemas.microsoft.com/office/drawing/2014/main" id="{6958CAE2-E452-EF4E-9200-6DD25F8E3FB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/>
          <a:srcRect t="11446" b="11446"/>
          <a:stretch>
            <a:fillRect/>
          </a:stretch>
        </p:blipFill>
        <p:spPr>
          <a:xfrm>
            <a:off x="3856766" y="2685495"/>
            <a:ext cx="691909" cy="691909"/>
          </a:xfrm>
          <a:prstGeom prst="rect">
            <a:avLst/>
          </a:prstGeom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31185896-3627-2941-8953-49A7FDA3ECB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t="14947" b="1494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4" name="Tijdelijke aanduiding voor afbeelding 33">
            <a:extLst>
              <a:ext uri="{FF2B5EF4-FFF2-40B4-BE49-F238E27FC236}">
                <a16:creationId xmlns:a16="http://schemas.microsoft.com/office/drawing/2014/main" id="{30B7EB08-7F17-FA49-BE0B-1D00E995870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/>
          <a:srcRect t="9063" b="90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2" name="Tijdelijke aanduiding voor afbeelding 31">
            <a:extLst>
              <a:ext uri="{FF2B5EF4-FFF2-40B4-BE49-F238E27FC236}">
                <a16:creationId xmlns:a16="http://schemas.microsoft.com/office/drawing/2014/main" id="{E87BD3FB-88BF-784E-BD2E-D22402D494D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/>
          <a:srcRect t="1046" b="104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7" name="Tijdelijke aanduiding voor afbeelding 36">
            <a:extLst>
              <a:ext uri="{FF2B5EF4-FFF2-40B4-BE49-F238E27FC236}">
                <a16:creationId xmlns:a16="http://schemas.microsoft.com/office/drawing/2014/main" id="{8B87605C-BC5F-E84D-9C90-8ECFB35AA28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9"/>
          <a:srcRect t="7044" b="7044"/>
          <a:stretch>
            <a:fillRect/>
          </a:stretch>
        </p:blipFill>
        <p:spPr>
          <a:xfrm>
            <a:off x="4145600" y="1168933"/>
            <a:ext cx="691909" cy="691909"/>
          </a:xfrm>
          <a:prstGeom prst="rect">
            <a:avLst/>
          </a:prstGeom>
        </p:spPr>
      </p:pic>
      <p:pic>
        <p:nvPicPr>
          <p:cNvPr id="40" name="Tijdelijke aanduiding voor afbeelding 39">
            <a:extLst>
              <a:ext uri="{FF2B5EF4-FFF2-40B4-BE49-F238E27FC236}">
                <a16:creationId xmlns:a16="http://schemas.microsoft.com/office/drawing/2014/main" id="{4D953D46-D07A-4B4D-91AD-4E684D3F178D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10"/>
          <a:srcRect t="5140" b="5140"/>
          <a:stretch>
            <a:fillRect/>
          </a:stretch>
        </p:blipFill>
        <p:spPr>
          <a:xfrm>
            <a:off x="5347430" y="1190637"/>
            <a:ext cx="692150" cy="692150"/>
          </a:xfrm>
          <a:prstGeom prst="rect">
            <a:avLst/>
          </a:prstGeom>
        </p:spPr>
      </p:pic>
      <p:pic>
        <p:nvPicPr>
          <p:cNvPr id="43" name="Tijdelijke aanduiding voor afbeelding 42">
            <a:extLst>
              <a:ext uri="{FF2B5EF4-FFF2-40B4-BE49-F238E27FC236}">
                <a16:creationId xmlns:a16="http://schemas.microsoft.com/office/drawing/2014/main" id="{921DFD7E-E350-2748-A61C-8EA2C899D6C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11"/>
          <a:srcRect t="12554" b="12554"/>
          <a:stretch>
            <a:fillRect/>
          </a:stretch>
        </p:blipFill>
        <p:spPr>
          <a:xfrm>
            <a:off x="6260114" y="1178988"/>
            <a:ext cx="691909" cy="691909"/>
          </a:xfrm>
          <a:prstGeom prst="rect">
            <a:avLst/>
          </a:prstGeom>
        </p:spPr>
      </p:pic>
      <p:pic>
        <p:nvPicPr>
          <p:cNvPr id="42" name="Tijdelijke aanduiding voor afbeelding 41">
            <a:extLst>
              <a:ext uri="{FF2B5EF4-FFF2-40B4-BE49-F238E27FC236}">
                <a16:creationId xmlns:a16="http://schemas.microsoft.com/office/drawing/2014/main" id="{48639004-6049-694F-B801-3CD79629CC0F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12"/>
          <a:srcRect t="14297" b="14297"/>
          <a:stretch>
            <a:fillRect/>
          </a:stretch>
        </p:blipFill>
        <p:spPr>
          <a:xfrm>
            <a:off x="7354493" y="1173032"/>
            <a:ext cx="691909" cy="691909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F6F6B0C4-984D-534C-8D56-F225F726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317" y="958653"/>
            <a:ext cx="4297680" cy="1097280"/>
          </a:xfrm>
        </p:spPr>
        <p:txBody>
          <a:bodyPr rtlCol="0"/>
          <a:lstStyle/>
          <a:p>
            <a:pPr rtl="0"/>
            <a:r>
              <a:rPr lang="nl-NL" sz="3600" dirty="0"/>
              <a:t>  Stamboom</a:t>
            </a:r>
            <a:br>
              <a:rPr lang="nl-NL" sz="3600" dirty="0"/>
            </a:br>
            <a:r>
              <a:rPr lang="nl-NL" sz="3600" dirty="0"/>
              <a:t>Sarah Janssen</a:t>
            </a:r>
          </a:p>
        </p:txBody>
      </p:sp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55C78AB1-C3EE-0A49-BC78-1830B4AFA439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13"/>
          <a:srcRect t="7018" b="701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A32F1232-599E-5541-9665-6B5A1B62F497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14"/>
          <a:srcRect t="7317" b="73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A03983F-A49D-7E4E-BD5E-341FF5050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139" y="2779989"/>
            <a:ext cx="864480" cy="502920"/>
          </a:xfrm>
        </p:spPr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Leendert Janssen (oom)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E422012-357F-AB44-8BF4-09A3CD00F1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36961" y="3429000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Anita Janssen (tante)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E23CBE2-D7FB-E143-9EBA-5E0C1E3772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4859" y="3429000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dirty="0"/>
              <a:t>Freek Janssen</a:t>
            </a:r>
          </a:p>
          <a:p>
            <a:pPr rtl="0">
              <a:lnSpc>
                <a:spcPts val="1700"/>
              </a:lnSpc>
              <a:spcBef>
                <a:spcPts val="0"/>
              </a:spcBef>
            </a:pPr>
            <a:r>
              <a:rPr lang="nl-NL" dirty="0"/>
              <a:t>(vader)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8BAE2212-5CB6-6F40-89A9-43E6CD4E4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Dave Terpstra (oom)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B5A52DC-B04F-AF46-A258-E6F83E9FC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Petra Terpstra (tante)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204AB470-94B0-514D-B33F-7812ABC568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1351" y="3447229"/>
            <a:ext cx="940114" cy="502920"/>
          </a:xfrm>
        </p:spPr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Saskia Terpstra (moeder)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E307C6E1-590F-FA45-96E2-5BBB2893DC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5911" y="1887849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Tinus Terpstra (opa)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94925871-150F-AE4A-A897-B57962579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4493" y="1892301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Hanneke Sloot (oma)</a:t>
            </a:r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8689CFE-A1B9-D946-BA5E-6307FC771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38558" y="1882787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Kees Janssen (opa)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A8B01213-146A-2744-8EF2-7E79496CF5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27745" y="1891046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Rina Haver (oma)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90B236EE-D61B-C14F-A8FF-E9D0177BB9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47010" y="4708052"/>
            <a:ext cx="1094291" cy="320040"/>
          </a:xfrm>
        </p:spPr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Sarah Janssen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B1FFE056-918D-5640-B706-2FFD77AF9D2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1797" y="4727021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Kees Janssen (broer)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4B44A93C-BAB4-664E-8EC4-64C7598C751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312996" y="4683393"/>
            <a:ext cx="731520" cy="502920"/>
          </a:xfrm>
        </p:spPr>
        <p:txBody>
          <a:bodyPr rtlCol="0"/>
          <a:lstStyle/>
          <a:p>
            <a:pPr rtl="0">
              <a:lnSpc>
                <a:spcPts val="1700"/>
              </a:lnSpc>
            </a:pPr>
            <a:r>
              <a:rPr lang="nl-NL" dirty="0"/>
              <a:t>Janneke Janssen (zus)</a:t>
            </a:r>
          </a:p>
        </p:txBody>
      </p:sp>
      <p:sp>
        <p:nvSpPr>
          <p:cNvPr id="38" name="Hart 37">
            <a:extLst>
              <a:ext uri="{FF2B5EF4-FFF2-40B4-BE49-F238E27FC236}">
                <a16:creationId xmlns:a16="http://schemas.microsoft.com/office/drawing/2014/main" id="{26B2920C-17DF-C54B-9449-15839C2C5B2A}"/>
              </a:ext>
            </a:extLst>
          </p:cNvPr>
          <p:cNvSpPr/>
          <p:nvPr/>
        </p:nvSpPr>
        <p:spPr>
          <a:xfrm>
            <a:off x="4951281" y="1725990"/>
            <a:ext cx="247178" cy="21794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Hart 38">
            <a:extLst>
              <a:ext uri="{FF2B5EF4-FFF2-40B4-BE49-F238E27FC236}">
                <a16:creationId xmlns:a16="http://schemas.microsoft.com/office/drawing/2014/main" id="{1FB327E1-EF20-2B40-A7AC-32EF77900F03}"/>
              </a:ext>
            </a:extLst>
          </p:cNvPr>
          <p:cNvSpPr/>
          <p:nvPr/>
        </p:nvSpPr>
        <p:spPr>
          <a:xfrm>
            <a:off x="6994284" y="1724289"/>
            <a:ext cx="247178" cy="21794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2F261A74-8118-014F-AE60-757F92D89EC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15"/>
          <a:srcRect l="4321" r="4321"/>
          <a:stretch>
            <a:fillRect/>
          </a:stretch>
        </p:blipFill>
        <p:spPr>
          <a:xfrm>
            <a:off x="5547011" y="3596809"/>
            <a:ext cx="1094291" cy="1094291"/>
          </a:xfrm>
          <a:prstGeom prst="rect">
            <a:avLst/>
          </a:prstGeom>
        </p:spPr>
      </p:pic>
      <p:sp>
        <p:nvSpPr>
          <p:cNvPr id="44" name="Tekstvak 43">
            <a:extLst>
              <a:ext uri="{FF2B5EF4-FFF2-40B4-BE49-F238E27FC236}">
                <a16:creationId xmlns:a16="http://schemas.microsoft.com/office/drawing/2014/main" id="{0382D6F2-BD26-AE48-AA68-30E49806C1BF}"/>
              </a:ext>
            </a:extLst>
          </p:cNvPr>
          <p:cNvSpPr txBox="1"/>
          <p:nvPr/>
        </p:nvSpPr>
        <p:spPr>
          <a:xfrm>
            <a:off x="9387840" y="32766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VERZONNEN STAMBOOM, DE GETOONDE PERSONEN HEBBEN NIETS MET ELKAAR TE MAKEN EN NAMEN ZIJN VERZONNEN EN FOTO’S GEBRUIKT VANAF INTERNET.</a:t>
            </a:r>
          </a:p>
        </p:txBody>
      </p:sp>
    </p:spTree>
    <p:extLst>
      <p:ext uri="{BB962C8B-B14F-4D97-AF65-F5344CB8AC3E}">
        <p14:creationId xmlns:p14="http://schemas.microsoft.com/office/powerpoint/2010/main" val="270352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Family Tre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C53F"/>
      </a:accent1>
      <a:accent2>
        <a:srgbClr val="1C5E3E"/>
      </a:accent2>
      <a:accent3>
        <a:srgbClr val="5F3912"/>
      </a:accent3>
      <a:accent4>
        <a:srgbClr val="FE485C"/>
      </a:accent4>
      <a:accent5>
        <a:srgbClr val="EEEEEE"/>
      </a:accent5>
      <a:accent6>
        <a:srgbClr val="FED42F"/>
      </a:accent6>
      <a:hlink>
        <a:srgbClr val="0563C1"/>
      </a:hlink>
      <a:folHlink>
        <a:srgbClr val="954F72"/>
      </a:folHlink>
    </a:clrScheme>
    <a:fontScheme name="Custom 73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233345_TF55579078_Win32" id="{37FD680F-DA36-4F97-9407-1DBE8DF3CA7B}" vid="{050040ED-97E9-4D71-8086-8BD707EE1353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F5DB864-F484-4C02-BDFF-7E415DF18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FD2637-FD2F-437E-BEF3-AEB329B35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EEDFB7-C5FC-4461-AD23-E10D5BD00E2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Office-thema</Template>
  <TotalTime>915</TotalTime>
  <Words>110</Words>
  <Application>Microsoft Macintosh PowerPoint</Application>
  <PresentationFormat>Breedbeeld</PresentationFormat>
  <Paragraphs>37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The Hand Black</vt:lpstr>
      <vt:lpstr>The Serif Hand Black</vt:lpstr>
      <vt:lpstr>Office-thema</vt:lpstr>
      <vt:lpstr>Stamboom</vt:lpstr>
      <vt:lpstr>  Stamboom Sarah Janssen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Stamboom</dc:title>
  <dc:creator>vriesca73@outlook.com</dc:creator>
  <cp:lastModifiedBy>vriesca73@outlook.com</cp:lastModifiedBy>
  <cp:revision>4</cp:revision>
  <dcterms:created xsi:type="dcterms:W3CDTF">2022-01-13T18:46:09Z</dcterms:created>
  <dcterms:modified xsi:type="dcterms:W3CDTF">2022-01-14T10:03:32Z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